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1" r:id="rId4"/>
    <p:sldId id="265" r:id="rId5"/>
    <p:sldId id="262" r:id="rId6"/>
    <p:sldId id="267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56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4D2AAF-C743-8B01-D2D9-5623B6E34E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F9CAC-6E3F-EEC5-60D0-12F3059815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24D38-C61A-4C5B-AB7C-BCD7C441F22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D118B-0B44-05FE-ED4D-86EE8257A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83050-52D2-CF13-CB44-98C574CF0F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2CF32-B49D-4494-A1BC-A9A019E9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48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030CF-56E3-4778-84FA-81979D79396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96803-E79B-427B-BBD7-A5996EFB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0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954039-31EE-146B-FB4E-503920942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0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75F6-660E-57BD-2CA3-0661CC1C5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77114"/>
          </a:xfrm>
          <a:prstGeom prst="rect">
            <a:avLst/>
          </a:prstGeom>
        </p:spPr>
        <p:txBody>
          <a:bodyPr/>
          <a:lstStyle>
            <a:lvl1pPr>
              <a:defRPr b="0">
                <a:latin typeface="Bahnschrift Condensed" panose="020B0502040204020203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3843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DFFD-E2DE-C4F9-4579-65A2AE289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77114"/>
          </a:xfrm>
          <a:prstGeom prst="rect">
            <a:avLst/>
          </a:prstGeom>
        </p:spPr>
        <p:txBody>
          <a:bodyPr/>
          <a:lstStyle>
            <a:lvl1pPr>
              <a:defRPr b="0">
                <a:latin typeface="Bahnschrift Condensed" panose="020B0502040204020203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82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75F6-660E-57BD-2CA3-0661CC1C5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Bahnschrift Condensed" panose="020B0502040204020203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64053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FC9B-A0EC-9370-13E6-B2B5F314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0B90B-44B0-A7E1-8ADD-1CD639098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322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9909-55C8-C588-C6B5-6B7F2ABD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9E484-3659-F295-08BD-F2E147682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380EF-C313-7723-4F41-B992F6626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1764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200D-B478-1DF5-7A3A-034AF51C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B676C-21B3-6F4D-4D53-F428666D4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107CA-C1B8-A98F-C07F-08F6944AC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BB3C4-4842-3777-BBD6-FCDC2AA3D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2E692-AF21-5BF5-450D-1436C9703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6915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E3F82-CC79-1766-BC08-74473397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7040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4E8FC-6FEB-5EB7-99C5-24C1970E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672E-CBC8-0121-C607-980096F6B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EAEC9-624F-68A0-CC3A-E3DC02AC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594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DB3E-83FF-2DC8-F8C3-CD3D3FA3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2F690E-A7EC-0C07-2903-6D486AB8F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EAE40-CF95-885B-1552-B71F69C3D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3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9AD8-1A60-1537-B5BF-432B5F73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555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75F6-660E-57BD-2CA3-0661CC1C5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Bahnschrift Condensed" panose="020B0502040204020203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5747B2-7AAF-9365-92B9-6DF617EB0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3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716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75F6-660E-57BD-2CA3-0661CC1C5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77114"/>
          </a:xfrm>
          <a:prstGeom prst="rect">
            <a:avLst/>
          </a:prstGeom>
        </p:spPr>
        <p:txBody>
          <a:bodyPr/>
          <a:lstStyle>
            <a:lvl1pPr>
              <a:defRPr b="0">
                <a:latin typeface="Bahnschrift Condensed" panose="020B0502040204020203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EAA1FE-3902-714D-73DA-234168D16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3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AB82-FFA4-714C-B711-01079036D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Condensed" panose="020B0502040204020203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C7E2C-BA04-E33D-E8F5-5C8CCDEF6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3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72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DFFD-E2DE-C4F9-4579-65A2AE289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Bahnschrift Condensed" panose="020B0502040204020203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221C-7227-6F2B-9815-506D9F021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5927B-AFD6-69CE-E6B9-90B2D18B0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62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9D314-AC0E-C516-1D82-98BF111E4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Bahnschrift Condensed" panose="020B0502040204020203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90C3B-D0F2-DB0B-9576-04F2F96C2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E7583-08A6-8D6A-3836-2E9E7B188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74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2C91E-2332-B6A6-8C57-913AFB65E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EF390-CE3E-6CB5-97A5-39911D867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74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201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00FD6-7E71-3DEE-D760-EA0A58D49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Bahnschrift Condensed" panose="020B0502040204020203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084B0-BE88-F54D-D68B-BB68EC0E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338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C24EE-614C-B9B9-B2F1-19D6ADD92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63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54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75F6-660E-57BD-2CA3-0661CC1C5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77114"/>
          </a:xfrm>
          <a:prstGeom prst="rect">
            <a:avLst/>
          </a:prstGeom>
        </p:spPr>
        <p:txBody>
          <a:bodyPr/>
          <a:lstStyle>
            <a:lvl1pPr>
              <a:defRPr b="0">
                <a:latin typeface="Bahnschrift Condensed" panose="020B0502040204020203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8529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DEACE6-07F0-1E63-ED8D-029553E2000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2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4" r:id="rId3"/>
    <p:sldLayoutId id="2147483660" r:id="rId4"/>
    <p:sldLayoutId id="2147483650" r:id="rId5"/>
    <p:sldLayoutId id="2147483652" r:id="rId6"/>
    <p:sldLayoutId id="2147483653" r:id="rId7"/>
    <p:sldLayoutId id="2147483656" r:id="rId8"/>
    <p:sldLayoutId id="2147483659" r:id="rId9"/>
    <p:sldLayoutId id="2147483661" r:id="rId10"/>
    <p:sldLayoutId id="2147483657" r:id="rId11"/>
    <p:sldLayoutId id="2147483658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DE189B-C5CD-52C1-3AB5-51325DC3879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36C8F-BF84-412D-DCDA-5F27CEFE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BCC61-1A83-32BD-6837-70D7397A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47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1" r:id="rId5"/>
    <p:sldLayoutId id="214748367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 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BE29C3-B393-9847-17FD-1EB3DC6F3DC5}"/>
              </a:ext>
            </a:extLst>
          </p:cNvPr>
          <p:cNvSpPr txBox="1">
            <a:spLocks/>
          </p:cNvSpPr>
          <p:nvPr/>
        </p:nvSpPr>
        <p:spPr>
          <a:xfrm>
            <a:off x="754394" y="3662446"/>
            <a:ext cx="9144000" cy="1474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Presentation Title</a:t>
            </a:r>
          </a:p>
        </p:txBody>
      </p:sp>
      <p:sp>
        <p:nvSpPr>
          <p:cNvPr id="5" name="Google Shape;59;p13">
            <a:extLst>
              <a:ext uri="{FF2B5EF4-FFF2-40B4-BE49-F238E27FC236}">
                <a16:creationId xmlns:a16="http://schemas.microsoft.com/office/drawing/2014/main" id="{A0BDD2DF-BEE4-4651-FE29-7C23DFD81CB2}"/>
              </a:ext>
            </a:extLst>
          </p:cNvPr>
          <p:cNvSpPr txBox="1"/>
          <p:nvPr/>
        </p:nvSpPr>
        <p:spPr>
          <a:xfrm>
            <a:off x="873664" y="4980600"/>
            <a:ext cx="6202511" cy="90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1"/>
                </a:solidFill>
                <a:ea typeface="Lato"/>
                <a:cs typeface="Lato"/>
                <a:sym typeface="Lato"/>
              </a:rPr>
              <a:t>First Name Last Name, MD, PhD </a:t>
            </a:r>
            <a:endParaRPr sz="24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ea typeface="Lato"/>
                <a:cs typeface="Lato"/>
                <a:sym typeface="Lato"/>
              </a:rPr>
              <a:t>Professional Title</a:t>
            </a:r>
            <a:br>
              <a:rPr lang="en" dirty="0">
                <a:solidFill>
                  <a:schemeClr val="bg1"/>
                </a:solidFill>
                <a:ea typeface="Lato"/>
                <a:cs typeface="Lato"/>
                <a:sym typeface="Lato"/>
              </a:rPr>
            </a:br>
            <a:r>
              <a:rPr lang="en" dirty="0">
                <a:solidFill>
                  <a:schemeClr val="bg1"/>
                </a:solidFill>
                <a:ea typeface="Lato"/>
                <a:cs typeface="Lato"/>
                <a:sym typeface="Lato"/>
              </a:rPr>
              <a:t>Location (Hospital / University, etc.)</a:t>
            </a:r>
            <a:br>
              <a:rPr lang="en" sz="1500" dirty="0">
                <a:solidFill>
                  <a:schemeClr val="bg1"/>
                </a:solidFill>
                <a:ea typeface="Lato"/>
                <a:cs typeface="Lato"/>
                <a:sym typeface="Lato"/>
              </a:rPr>
            </a:br>
            <a:endParaRPr sz="2100" dirty="0">
              <a:solidFill>
                <a:schemeClr val="bg1"/>
              </a:solidFill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59384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0F70-77E5-8447-2C87-246F5316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 Language Summary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F93BD-BE2F-903D-60EB-B7440959E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reminder to all GRAPPA Annual Meeting presenters to create a simplified summary of your materials.</a:t>
            </a:r>
          </a:p>
        </p:txBody>
      </p:sp>
    </p:spTree>
    <p:extLst>
      <p:ext uri="{BB962C8B-B14F-4D97-AF65-F5344CB8AC3E}">
        <p14:creationId xmlns:p14="http://schemas.microsoft.com/office/powerpoint/2010/main" val="42356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FDBB-98FF-6C35-7D63-E70C7228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50A0A-E7A2-EF6E-E722-6429A6E90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4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F4E9-120D-FF95-4176-23BAD6D62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3795D-A322-467E-78CD-7B12EE3C09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B824B-A040-3788-FD27-946D0DAD37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0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ECE6-C930-0DD2-106F-181A3A7B6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1CE5D-3A48-DF34-D7F6-25AF9C21B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A8CAC-4CAB-98E2-1515-0E1132BB87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698284-918D-6FA2-5057-7A2D22F8D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13AC9-50EA-71EB-8248-3C715459A1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6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82A8-8200-98E1-D0A5-E803295C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A0592-4127-2966-5F2B-CEEF993DB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4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476D-3C68-85E0-1976-26140DE5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26479-D28C-7E2E-3853-BF8CD9E905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A7D7B-1934-E79A-2B42-844737136D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9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90DD-7EBE-E981-1969-3952E67A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63471-EB48-1DC9-FB9D-1ACE19DB8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50475-2030-EA5D-2E46-0933E7161E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82E6B-222F-D09A-4F73-C8C3F35ED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53AA9C-ECAC-9C5F-D2A0-E131CE05893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230F1-6AE3-6496-A72F-3FE0FF13D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29353-F0DA-8B06-FD52-B92449F4E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AE4A4-DAF8-9407-8EDD-8A60CA77C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45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Bahnschrift Condensed</vt:lpstr>
      <vt:lpstr>Bahnschrift SemiBold Condensed</vt:lpstr>
      <vt:lpstr>Calibri</vt:lpstr>
      <vt:lpstr>Lato</vt:lpstr>
      <vt:lpstr>Office Theme</vt:lpstr>
      <vt:lpstr>Custom Design</vt:lpstr>
      <vt:lpstr>PowerPoint Presentation</vt:lpstr>
      <vt:lpstr>Lay Language Summary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Annie Spangler</dc:creator>
  <cp:lastModifiedBy>Annie Spangler</cp:lastModifiedBy>
  <cp:revision>9</cp:revision>
  <dcterms:created xsi:type="dcterms:W3CDTF">2025-04-01T19:53:12Z</dcterms:created>
  <dcterms:modified xsi:type="dcterms:W3CDTF">2026-03-24T16:39:28Z</dcterms:modified>
</cp:coreProperties>
</file>